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2AC-7EA2-405A-9A46-28CC1A1ECE9F}" type="datetimeFigureOut">
              <a:rPr kumimoji="1" lang="ja-JP" altLang="en-US" smtClean="0"/>
              <a:t>2019/5/26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C85B-C730-4D41-8ABA-F2A3F73DAB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52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2AC-7EA2-405A-9A46-28CC1A1ECE9F}" type="datetimeFigureOut">
              <a:rPr kumimoji="1" lang="ja-JP" altLang="en-US" smtClean="0"/>
              <a:t>2019/5/26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C85B-C730-4D41-8ABA-F2A3F73DAB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84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2AC-7EA2-405A-9A46-28CC1A1ECE9F}" type="datetimeFigureOut">
              <a:rPr kumimoji="1" lang="ja-JP" altLang="en-US" smtClean="0"/>
              <a:t>2019/5/26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C85B-C730-4D41-8ABA-F2A3F73DAB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09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2AC-7EA2-405A-9A46-28CC1A1ECE9F}" type="datetimeFigureOut">
              <a:rPr kumimoji="1" lang="ja-JP" altLang="en-US" smtClean="0"/>
              <a:t>2019/5/26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C85B-C730-4D41-8ABA-F2A3F73DAB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95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2AC-7EA2-405A-9A46-28CC1A1ECE9F}" type="datetimeFigureOut">
              <a:rPr kumimoji="1" lang="ja-JP" altLang="en-US" smtClean="0"/>
              <a:t>2019/5/26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C85B-C730-4D41-8ABA-F2A3F73DAB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17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2AC-7EA2-405A-9A46-28CC1A1ECE9F}" type="datetimeFigureOut">
              <a:rPr kumimoji="1" lang="ja-JP" altLang="en-US" smtClean="0"/>
              <a:t>2019/5/26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C85B-C730-4D41-8ABA-F2A3F73DAB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63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2AC-7EA2-405A-9A46-28CC1A1ECE9F}" type="datetimeFigureOut">
              <a:rPr kumimoji="1" lang="ja-JP" altLang="en-US" smtClean="0"/>
              <a:t>2019/5/26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C85B-C730-4D41-8ABA-F2A3F73DAB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7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2AC-7EA2-405A-9A46-28CC1A1ECE9F}" type="datetimeFigureOut">
              <a:rPr kumimoji="1" lang="ja-JP" altLang="en-US" smtClean="0"/>
              <a:t>2019/5/26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C85B-C730-4D41-8ABA-F2A3F73DAB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2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2AC-7EA2-405A-9A46-28CC1A1ECE9F}" type="datetimeFigureOut">
              <a:rPr kumimoji="1" lang="ja-JP" altLang="en-US" smtClean="0"/>
              <a:t>2019/5/26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C85B-C730-4D41-8ABA-F2A3F73DAB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83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2AC-7EA2-405A-9A46-28CC1A1ECE9F}" type="datetimeFigureOut">
              <a:rPr kumimoji="1" lang="ja-JP" altLang="en-US" smtClean="0"/>
              <a:t>2019/5/26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C85B-C730-4D41-8ABA-F2A3F73DAB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5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2AC-7EA2-405A-9A46-28CC1A1ECE9F}" type="datetimeFigureOut">
              <a:rPr kumimoji="1" lang="ja-JP" altLang="en-US" smtClean="0"/>
              <a:t>2019/5/26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C85B-C730-4D41-8ABA-F2A3F73DAB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23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22AC-7EA2-405A-9A46-28CC1A1ECE9F}" type="datetimeFigureOut">
              <a:rPr kumimoji="1" lang="ja-JP" altLang="en-US" smtClean="0"/>
              <a:t>2019/5/26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CC85B-C730-4D41-8ABA-F2A3F73DAB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18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楕円 51"/>
          <p:cNvSpPr/>
          <p:nvPr/>
        </p:nvSpPr>
        <p:spPr>
          <a:xfrm>
            <a:off x="5887347" y="5588710"/>
            <a:ext cx="1963442" cy="687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9673046" y="3328127"/>
            <a:ext cx="2333896" cy="46356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6971209" y="3207441"/>
            <a:ext cx="2299062" cy="101343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爆発 1 39"/>
          <p:cNvSpPr/>
          <p:nvPr/>
        </p:nvSpPr>
        <p:spPr>
          <a:xfrm>
            <a:off x="8728165" y="5460469"/>
            <a:ext cx="2300149" cy="1254616"/>
          </a:xfrm>
          <a:prstGeom prst="irregularSeal1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4311828" y="3328127"/>
            <a:ext cx="2333896" cy="46356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762002" y="3280256"/>
            <a:ext cx="2333896" cy="46356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/>
          <p:cNvSpPr/>
          <p:nvPr/>
        </p:nvSpPr>
        <p:spPr>
          <a:xfrm>
            <a:off x="3291838" y="5187409"/>
            <a:ext cx="1780905" cy="13118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89136" y="5385043"/>
            <a:ext cx="2555965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肝臓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筋肉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33" name="楕円 32"/>
          <p:cNvSpPr/>
          <p:nvPr/>
        </p:nvSpPr>
        <p:spPr>
          <a:xfrm>
            <a:off x="992776" y="4719698"/>
            <a:ext cx="1780905" cy="131189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470263" y="1165481"/>
            <a:ext cx="10750731" cy="137461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2671354" y="865741"/>
            <a:ext cx="6056811" cy="59948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50228" y="1771490"/>
            <a:ext cx="2299062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糖質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2001" y="1771490"/>
            <a:ext cx="2299062" cy="5232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タンパク</a:t>
            </a:r>
            <a:r>
              <a:rPr lang="ja-JP" altLang="en-US" sz="2800" dirty="0"/>
              <a:t>質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38457" y="1771490"/>
            <a:ext cx="2299062" cy="5232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脂</a:t>
            </a:r>
            <a:r>
              <a:rPr kumimoji="1" lang="ja-JP" altLang="en-US" sz="2800" dirty="0" smtClean="0"/>
              <a:t>質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89119" y="3316269"/>
            <a:ext cx="2179315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グルコース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3035" y="3271009"/>
            <a:ext cx="2188027" cy="532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</a:rPr>
              <a:t>アミノ酸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50228" y="903871"/>
            <a:ext cx="229906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食事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2001" y="4889247"/>
            <a:ext cx="2299062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筋肉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全身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26671" y="5705666"/>
            <a:ext cx="265394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エネルギー</a:t>
            </a:r>
            <a:endParaRPr lang="en-US" altLang="ja-JP" sz="2400" b="1" dirty="0" smtClean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06045" y="3237618"/>
            <a:ext cx="2299062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短鎖脂肪酸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中鎖脂肪酸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707880" y="3298301"/>
            <a:ext cx="229906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</a:rPr>
              <a:t>長鎖脂肪酸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1624149" y="2676178"/>
            <a:ext cx="574766" cy="550120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>
            <a:off x="5338352" y="2676178"/>
            <a:ext cx="574766" cy="550120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1624149" y="4080508"/>
            <a:ext cx="574766" cy="550120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カギ線コネクタ 24"/>
          <p:cNvCxnSpPr>
            <a:stCxn id="6" idx="2"/>
            <a:endCxn id="14" idx="0"/>
          </p:cNvCxnSpPr>
          <p:nvPr/>
        </p:nvCxnSpPr>
        <p:spPr>
          <a:xfrm rot="5400000">
            <a:off x="8350328" y="2099958"/>
            <a:ext cx="942908" cy="1332412"/>
          </a:xfrm>
          <a:prstGeom prst="bentConnector3">
            <a:avLst/>
          </a:prstGeom>
          <a:ln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>
            <a:stCxn id="6" idx="2"/>
            <a:endCxn id="15" idx="0"/>
          </p:cNvCxnSpPr>
          <p:nvPr/>
        </p:nvCxnSpPr>
        <p:spPr>
          <a:xfrm rot="16200000" flipH="1">
            <a:off x="9670904" y="2111793"/>
            <a:ext cx="1003591" cy="1369423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8729252" y="5806682"/>
            <a:ext cx="229906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</a:rPr>
              <a:t>中性</a:t>
            </a:r>
            <a:r>
              <a:rPr lang="ja-JP" altLang="en-US" sz="2800" b="1" dirty="0">
                <a:solidFill>
                  <a:schemeClr val="tx1"/>
                </a:solidFill>
              </a:rPr>
              <a:t>脂肪</a:t>
            </a:r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46" name="下矢印 45"/>
          <p:cNvSpPr/>
          <p:nvPr/>
        </p:nvSpPr>
        <p:spPr>
          <a:xfrm rot="17192621" flipH="1">
            <a:off x="5630428" y="1867951"/>
            <a:ext cx="365223" cy="586867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下矢印 46"/>
          <p:cNvSpPr/>
          <p:nvPr/>
        </p:nvSpPr>
        <p:spPr>
          <a:xfrm rot="1144318">
            <a:off x="4402088" y="3953745"/>
            <a:ext cx="264380" cy="1167200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下矢印 47"/>
          <p:cNvSpPr/>
          <p:nvPr/>
        </p:nvSpPr>
        <p:spPr>
          <a:xfrm rot="1144318">
            <a:off x="7032728" y="4334800"/>
            <a:ext cx="264380" cy="1167200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下矢印 48"/>
          <p:cNvSpPr/>
          <p:nvPr/>
        </p:nvSpPr>
        <p:spPr>
          <a:xfrm rot="20519650">
            <a:off x="5796387" y="3981448"/>
            <a:ext cx="574766" cy="1504673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下矢印 49"/>
          <p:cNvSpPr/>
          <p:nvPr/>
        </p:nvSpPr>
        <p:spPr>
          <a:xfrm rot="18088495" flipH="1">
            <a:off x="7463921" y="3301726"/>
            <a:ext cx="320992" cy="298829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下矢印 50"/>
          <p:cNvSpPr/>
          <p:nvPr/>
        </p:nvSpPr>
        <p:spPr>
          <a:xfrm rot="16200000">
            <a:off x="5307092" y="5550769"/>
            <a:ext cx="302008" cy="635104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下矢印 52"/>
          <p:cNvSpPr/>
          <p:nvPr/>
        </p:nvSpPr>
        <p:spPr>
          <a:xfrm rot="725174" flipH="1">
            <a:off x="10439133" y="3957808"/>
            <a:ext cx="320992" cy="14511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007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HP Inc.</dc:creator>
  <cp:lastModifiedBy>HP Inc.</cp:lastModifiedBy>
  <cp:revision>7</cp:revision>
  <dcterms:created xsi:type="dcterms:W3CDTF">2019-05-26T14:06:42Z</dcterms:created>
  <dcterms:modified xsi:type="dcterms:W3CDTF">2019-05-26T15:01:03Z</dcterms:modified>
</cp:coreProperties>
</file>